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sldIdLst>
    <p:sldId id="320" r:id="rId5"/>
    <p:sldId id="331" r:id="rId6"/>
    <p:sldId id="333" r:id="rId7"/>
    <p:sldId id="335" r:id="rId8"/>
    <p:sldId id="342" r:id="rId9"/>
    <p:sldId id="339" r:id="rId10"/>
    <p:sldId id="340" r:id="rId11"/>
    <p:sldId id="341" r:id="rId12"/>
    <p:sldId id="344" r:id="rId13"/>
    <p:sldId id="345" r:id="rId14"/>
    <p:sldId id="346" r:id="rId15"/>
    <p:sldId id="347" r:id="rId16"/>
    <p:sldId id="348" r:id="rId17"/>
    <p:sldId id="332" r:id="rId18"/>
    <p:sldId id="354" r:id="rId19"/>
    <p:sldId id="355" r:id="rId20"/>
    <p:sldId id="356" r:id="rId21"/>
    <p:sldId id="327" r:id="rId22"/>
    <p:sldId id="326" r:id="rId23"/>
    <p:sldId id="328" r:id="rId24"/>
    <p:sldId id="349" r:id="rId25"/>
    <p:sldId id="350" r:id="rId26"/>
    <p:sldId id="329" r:id="rId27"/>
    <p:sldId id="325" r:id="rId28"/>
    <p:sldId id="317" r:id="rId29"/>
    <p:sldId id="322" r:id="rId30"/>
    <p:sldId id="323" r:id="rId31"/>
    <p:sldId id="324" r:id="rId32"/>
    <p:sldId id="330" r:id="rId33"/>
    <p:sldId id="353" r:id="rId34"/>
    <p:sldId id="352" r:id="rId35"/>
    <p:sldId id="338" r:id="rId36"/>
    <p:sldId id="351" r:id="rId37"/>
    <p:sldId id="32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32B85-E49A-6448-8BB0-9988E8AAA5FD}">
          <p14:sldIdLst>
            <p14:sldId id="320"/>
            <p14:sldId id="331"/>
            <p14:sldId id="333"/>
            <p14:sldId id="335"/>
            <p14:sldId id="342"/>
            <p14:sldId id="339"/>
            <p14:sldId id="340"/>
            <p14:sldId id="341"/>
            <p14:sldId id="344"/>
            <p14:sldId id="345"/>
            <p14:sldId id="346"/>
            <p14:sldId id="347"/>
            <p14:sldId id="348"/>
            <p14:sldId id="332"/>
            <p14:sldId id="354"/>
            <p14:sldId id="355"/>
            <p14:sldId id="356"/>
            <p14:sldId id="327"/>
            <p14:sldId id="326"/>
            <p14:sldId id="328"/>
            <p14:sldId id="349"/>
            <p14:sldId id="350"/>
            <p14:sldId id="329"/>
            <p14:sldId id="325"/>
            <p14:sldId id="317"/>
            <p14:sldId id="322"/>
            <p14:sldId id="323"/>
            <p14:sldId id="324"/>
            <p14:sldId id="330"/>
            <p14:sldId id="353"/>
            <p14:sldId id="352"/>
            <p14:sldId id="338"/>
            <p14:sldId id="35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2BE"/>
    <a:srgbClr val="696969"/>
    <a:srgbClr val="5F5F5F"/>
    <a:srgbClr val="636363"/>
    <a:srgbClr val="4D4D4D"/>
    <a:srgbClr val="006295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0942" autoAdjust="0"/>
  </p:normalViewPr>
  <p:slideViewPr>
    <p:cSldViewPr>
      <p:cViewPr varScale="1">
        <p:scale>
          <a:sx n="114" d="100"/>
          <a:sy n="114" d="100"/>
        </p:scale>
        <p:origin x="13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9B5-89B0-420A-B375-487D75B167D1}" type="datetimeFigureOut">
              <a:rPr lang="en-US" smtClean="0"/>
              <a:t>10/23/2016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CD41-939E-4BEC-886D-517374F4C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no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241600"/>
            <a:ext cx="6768752" cy="136815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45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75" y="4509120"/>
            <a:ext cx="4032250" cy="43204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chemeClr val="bg1"/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8767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400000"/>
            <a:ext cx="6768752" cy="5760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974"/>
            <a:ext cx="5905500" cy="3603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dirty="0">
                <a:latin typeface="+mn-lt"/>
              </a:rPr>
              <a:t>Name Surname, Job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Agenda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52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564904"/>
            <a:ext cx="6480720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Title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88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2338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80000"/>
            <a:ext cx="8229600" cy="432048"/>
          </a:xfrm>
        </p:spPr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12000"/>
            <a:ext cx="8207375" cy="4333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17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08000"/>
            <a:ext cx="6480720" cy="1008112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97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88640"/>
            <a:ext cx="6480720" cy="432048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31913" y="612000"/>
            <a:ext cx="6480175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rgbClr val="0A82B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62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step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Next Step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386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76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gfhgfdhgfdh</a:t>
            </a:r>
            <a:endParaRPr lang="en-US" dirty="0"/>
          </a:p>
          <a:p>
            <a:pPr lvl="1"/>
            <a:r>
              <a:rPr lang="en-US" dirty="0"/>
              <a:t>Second </a:t>
            </a:r>
            <a:r>
              <a:rPr lang="en-US" dirty="0" err="1"/>
              <a:t>levelsad</a:t>
            </a:r>
            <a:r>
              <a:rPr lang="en-US" dirty="0"/>
              <a:t>  </a:t>
            </a:r>
            <a:r>
              <a:rPr lang="en-US" dirty="0" err="1"/>
              <a:t>dsad</a:t>
            </a:r>
            <a:r>
              <a:rPr lang="en-US" dirty="0"/>
              <a:t> </a:t>
            </a:r>
            <a:r>
              <a:rPr lang="en-US" dirty="0" err="1"/>
              <a:t>ffgwhyjjhhgjghj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 </a:t>
            </a:r>
            <a:r>
              <a:rPr lang="en-US" dirty="0" err="1"/>
              <a:t>sadsadsad</a:t>
            </a:r>
            <a:r>
              <a:rPr lang="en-US" dirty="0"/>
              <a:t> </a:t>
            </a:r>
            <a:r>
              <a:rPr lang="en-US" dirty="0" err="1"/>
              <a:t>gfh</a:t>
            </a:r>
            <a:r>
              <a:rPr lang="en-US" dirty="0"/>
              <a:t> </a:t>
            </a:r>
            <a:r>
              <a:rPr lang="en-US" dirty="0" err="1"/>
              <a:t>dhd</a:t>
            </a:r>
            <a:r>
              <a:rPr lang="en-US" dirty="0"/>
              <a:t>  </a:t>
            </a:r>
            <a:r>
              <a:rPr lang="en-US" dirty="0" err="1"/>
              <a:t>gfh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Fourth level </a:t>
            </a:r>
            <a:r>
              <a:rPr lang="en-US" dirty="0" err="1"/>
              <a:t>sadsad</a:t>
            </a:r>
            <a:r>
              <a:rPr lang="en-US" dirty="0"/>
              <a:t> </a:t>
            </a:r>
            <a:r>
              <a:rPr lang="en-US" dirty="0" err="1"/>
              <a:t>gfdh</a:t>
            </a:r>
            <a:r>
              <a:rPr lang="en-US" dirty="0"/>
              <a:t> </a:t>
            </a:r>
            <a:r>
              <a:rPr lang="en-US" dirty="0" err="1"/>
              <a:t>dfghdfgh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err="1"/>
              <a:t>asdsadsad</a:t>
            </a:r>
            <a:r>
              <a:rPr lang="en-US" dirty="0"/>
              <a:t> </a:t>
            </a:r>
            <a:r>
              <a:rPr lang="en-US" dirty="0" err="1"/>
              <a:t>gfhfdghgfdh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03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61" r:id="rId2"/>
    <p:sldLayoutId id="2147483663" r:id="rId3"/>
    <p:sldLayoutId id="2147483677" r:id="rId4"/>
    <p:sldLayoutId id="2147483700" r:id="rId5"/>
    <p:sldLayoutId id="2147483703" r:id="rId6"/>
    <p:sldLayoutId id="2147483704" r:id="rId7"/>
    <p:sldLayoutId id="2147483702" r:id="rId8"/>
    <p:sldLayoutId id="2147483676" r:id="rId9"/>
    <p:sldLayoutId id="2147483674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spcBef>
          <a:spcPct val="20000"/>
        </a:spcBef>
        <a:buClr>
          <a:schemeClr val="tx2"/>
        </a:buClr>
        <a:buFontTx/>
        <a:buBlip>
          <a:blip r:embed="rId13"/>
        </a:buBlip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363538" algn="l" defTabSz="914400" rtl="0" eaLnBrk="1" latinLnBrk="0" hangingPunct="1">
        <a:spcBef>
          <a:spcPct val="20000"/>
        </a:spcBef>
        <a:buClr>
          <a:schemeClr val="accent1"/>
        </a:buClr>
        <a:buFontTx/>
        <a:buBlip>
          <a:blip r:embed="rId13"/>
        </a:buBlip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4738" indent="-355600" algn="l" defTabSz="914400" rtl="0" eaLnBrk="1" latinLnBrk="0" hangingPunct="1">
        <a:spcBef>
          <a:spcPct val="20000"/>
        </a:spcBef>
        <a:buClr>
          <a:schemeClr val="accent2"/>
        </a:buClr>
        <a:buFontTx/>
        <a:buBlip>
          <a:blip r:embed="rId13"/>
        </a:buBlip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9863" indent="-365125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5463" indent="-355600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dashboardify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lt-LT" dirty="0"/>
              <a:t>Irmantas Ivanauskas, Žygimantas Žilevičius, Martynas </a:t>
            </a:r>
            <a:r>
              <a:rPr lang="lt-LT" dirty="0" err="1"/>
              <a:t>Kadiša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Everyday fun activities at work</a:t>
            </a:r>
          </a:p>
        </p:txBody>
      </p:sp>
    </p:spTree>
    <p:extLst>
      <p:ext uri="{BB962C8B-B14F-4D97-AF65-F5344CB8AC3E}">
        <p14:creationId xmlns:p14="http://schemas.microsoft.com/office/powerpoint/2010/main" val="15066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Utilizing each other’s specialties</a:t>
            </a:r>
          </a:p>
        </p:txBody>
      </p:sp>
    </p:spTree>
    <p:extLst>
      <p:ext uri="{BB962C8B-B14F-4D97-AF65-F5344CB8AC3E}">
        <p14:creationId xmlns:p14="http://schemas.microsoft.com/office/powerpoint/2010/main" val="25481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58781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project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2709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lt-LT" dirty="0"/>
          </a:p>
        </p:txBody>
      </p:sp>
      <p:sp>
        <p:nvSpPr>
          <p:cNvPr id="6" name="Turinio vietos rezervavimo ženklas 5"/>
          <p:cNvSpPr>
            <a:spLocks noGrp="1"/>
          </p:cNvSpPr>
          <p:nvPr>
            <p:ph idx="1"/>
          </p:nvPr>
        </p:nvSpPr>
        <p:spPr>
          <a:xfrm>
            <a:off x="457200" y="1484784"/>
            <a:ext cx="4402832" cy="4968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this for?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users who are searching for an easy to use web scraping tool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content changes in a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1656184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8164" y="47251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Dashboardify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020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SQL 							         NoSQL?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 webpage, Backbone, React or something else?</a:t>
            </a:r>
          </a:p>
        </p:txBody>
      </p:sp>
      <p:pic>
        <p:nvPicPr>
          <p:cNvPr id="2050" name="Picture 2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8062"/>
            <a:ext cx="2596797" cy="7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omaslarock.com/wp-content/uploads/2011/12/SQL-Server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1430810" cy="11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4" y="5170467"/>
            <a:ext cx="2748932" cy="4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amo.githubusercontent.com/de1aee8ba4b47ab028766f2fd83b777715b88c3b/68747470733a2f2f73332d75732d776573742d312e616d617a6f6e6177732e636f6d2f7374616e6c65796379616e672d76322f72656163742d6f7074692e706e672d313733376338386163646564636433666235313364666238663333386236346566343563643135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53700"/>
            <a:ext cx="2596797" cy="7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4312" y="513649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968" y="145527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6488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pic>
        <p:nvPicPr>
          <p:cNvPr id="3074" name="Picture 2" descr="http://docs.seleniumhq.org/images/bi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0704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hotos2.meetupstatic.com/photos/event/8/3/9/2/600_43569368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9896"/>
            <a:ext cx="28098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36450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32166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tIMELINE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7180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sndAc>
          <p:stSnd>
            <p:snd r:embed="rId2" name="bomb.wav"/>
          </p:stSnd>
        </p:sndAc>
      </p:transition>
    </mc:Choice>
    <mc:Fallback xmlns="">
      <p:transition>
        <p:sndAc>
          <p:stSnd>
            <p:snd r:embed="rId3" name="bomb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Turinio vietos rezervavimo ženklas 1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" y="692696"/>
            <a:ext cx="7783512" cy="5827713"/>
          </a:xfrm>
        </p:spPr>
      </p:pic>
    </p:spTree>
    <p:extLst>
      <p:ext uri="{BB962C8B-B14F-4D97-AF65-F5344CB8AC3E}">
        <p14:creationId xmlns:p14="http://schemas.microsoft.com/office/powerpoint/2010/main" val="25141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About</a:t>
            </a:r>
            <a:r>
              <a:rPr lang="lt-LT" dirty="0"/>
              <a:t> </a:t>
            </a:r>
            <a:r>
              <a:rPr lang="lt-LT" dirty="0" err="1"/>
              <a:t>us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99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aRCHITECTURE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3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98" y="2348880"/>
            <a:ext cx="5944003" cy="2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0" y="1340768"/>
            <a:ext cx="844893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tECHNOLOGIES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105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aveikslėlis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630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bomb.wav"/>
          </p:stSnd>
        </p:sndAc>
      </p:transition>
    </mc:Choice>
    <mc:Fallback xmlns="">
      <p:transition spd="slow">
        <p:dissolve/>
        <p:sndAc>
          <p:stSnd>
            <p:snd r:embed="rId3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vadinimas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FELLOWSHIP OF THE CODE </a:t>
            </a:r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5" y="1474108"/>
            <a:ext cx="8334429" cy="4700618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2483768" y="1897534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 rot="16200000">
            <a:off x="6120172" y="3248980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 rot="10800000">
            <a:off x="1943708" y="3933056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7" y="393305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Martynas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99" y="1928892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Žygimantas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2420888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Irmantas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 13"/>
          <p:cNvSpPr/>
          <p:nvPr/>
        </p:nvSpPr>
        <p:spPr>
          <a:xfrm rot="19874545">
            <a:off x="2546798" y="5292222"/>
            <a:ext cx="663216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9934" y="507580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Kittens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Left 15"/>
          <p:cNvSpPr/>
          <p:nvPr/>
        </p:nvSpPr>
        <p:spPr>
          <a:xfrm rot="12469739">
            <a:off x="3983766" y="5424642"/>
            <a:ext cx="810369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staticseekingalpha2.a.ssl.fastly.net/images/marketing_images/numbers_words_signs/signs/improvemen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5" y="1628800"/>
            <a:ext cx="6374170" cy="36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Chrome notifications</a:t>
            </a:r>
          </a:p>
          <a:p>
            <a:r>
              <a:rPr lang="en-US" dirty="0"/>
              <a:t>Item and dashboard sharing</a:t>
            </a:r>
          </a:p>
          <a:p>
            <a:r>
              <a:rPr lang="en-US" dirty="0"/>
              <a:t>OAuth logins with Facebook/Google</a:t>
            </a:r>
          </a:p>
          <a:p>
            <a:r>
              <a:rPr lang="en-US" dirty="0"/>
              <a:t>Real time updates with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428225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we</a:t>
            </a:r>
            <a:r>
              <a:rPr lang="lt-LT" dirty="0"/>
              <a:t> </a:t>
            </a:r>
            <a:r>
              <a:rPr lang="lt-LT" dirty="0" err="1"/>
              <a:t>have</a:t>
            </a:r>
            <a:r>
              <a:rPr lang="lt-LT" dirty="0"/>
              <a:t> </a:t>
            </a:r>
            <a:r>
              <a:rPr lang="lt-LT" dirty="0" err="1"/>
              <a:t>learned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341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Work in a team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Coding best practices</a:t>
            </a:r>
          </a:p>
          <a:p>
            <a:r>
              <a:rPr lang="en-US" dirty="0"/>
              <a:t>Test driven development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Create Windows service</a:t>
            </a:r>
          </a:p>
          <a:p>
            <a:r>
              <a:rPr lang="en-US" dirty="0"/>
              <a:t>Deploying to production server</a:t>
            </a:r>
          </a:p>
        </p:txBody>
      </p:sp>
    </p:spTree>
    <p:extLst>
      <p:ext uri="{BB962C8B-B14F-4D97-AF65-F5344CB8AC3E}">
        <p14:creationId xmlns:p14="http://schemas.microsoft.com/office/powerpoint/2010/main" val="7104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@maestro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Working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a </a:t>
            </a:r>
            <a:r>
              <a:rPr lang="lt-LT" dirty="0" err="1"/>
              <a:t>team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" y="2060848"/>
            <a:ext cx="8255454" cy="41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Uncharted lands with loads of tools and frameworks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60" y="2708920"/>
            <a:ext cx="5187367" cy="34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workplace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2564904"/>
            <a:ext cx="5696036" cy="3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people with different skillsets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4" y="2348880"/>
            <a:ext cx="3047619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Familiarity with tools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2836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dform_ppt_template_2015">
  <a:themeElements>
    <a:clrScheme name="Adorm_colours_new">
      <a:dk1>
        <a:sysClr val="windowText" lastClr="000000"/>
      </a:dk1>
      <a:lt1>
        <a:srgbClr val="FFFFFF"/>
      </a:lt1>
      <a:dk2>
        <a:srgbClr val="0094D7"/>
      </a:dk2>
      <a:lt2>
        <a:srgbClr val="E3F2FF"/>
      </a:lt2>
      <a:accent1>
        <a:srgbClr val="A4DEFE"/>
      </a:accent1>
      <a:accent2>
        <a:srgbClr val="4E4A4A"/>
      </a:accent2>
      <a:accent3>
        <a:srgbClr val="2EB4FC"/>
      </a:accent3>
      <a:accent4>
        <a:srgbClr val="659A00"/>
      </a:accent4>
      <a:accent5>
        <a:srgbClr val="86CE00"/>
      </a:accent5>
      <a:accent6>
        <a:srgbClr val="FBE000"/>
      </a:accent6>
      <a:hlink>
        <a:srgbClr val="2EB4FC"/>
      </a:hlink>
      <a:folHlink>
        <a:srgbClr val="2EB4FC"/>
      </a:folHlink>
    </a:clrScheme>
    <a:fontScheme name="Adfor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rnal_ppt_template_2016.pptx" id="{F260B1D9-9F73-4709-91DC-57AD6117AE53}" vid="{36CC473E-D875-4773-BDA6-739BB22A4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2" ma:contentTypeDescription="Create a new document." ma:contentTypeScope="" ma:versionID="e29ec69f8f0ed59ac1065a5cba0020cd">
  <xsd:schema xmlns:xsd="http://www.w3.org/2001/XMLSchema" xmlns:xs="http://www.w3.org/2001/XMLSchema" xmlns:p="http://schemas.microsoft.com/office/2006/metadata/properties" xmlns:ns2="03603e94-a38b-4550-8147-5923f76c4e24" targetNamespace="http://schemas.microsoft.com/office/2006/metadata/properties" ma:root="true" ma:fieldsID="3c929c80011945bc4228e3e83442b2ea" ns2:_="">
    <xsd:import namespace="03603e94-a38b-4550-8147-5923f76c4e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9D6952-29EE-467C-8E2D-6E31C3ED7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B4F0B7-A5C4-497F-A85B-6690A433F7D2}">
  <ds:schemaRefs>
    <ds:schemaRef ds:uri="http://purl.org/dc/elements/1.1/"/>
    <ds:schemaRef ds:uri="http://www.w3.org/XML/1998/namespace"/>
    <ds:schemaRef ds:uri="03603e94-a38b-4550-8147-5923f76c4e24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28DF5F-5E8D-47BE-A019-0FAFFB6F4C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DashBoardify</Template>
  <TotalTime>331</TotalTime>
  <Words>156</Words>
  <Application>Microsoft Office PowerPoint</Application>
  <PresentationFormat>On-screen Show (4:3)</PresentationFormat>
  <Paragraphs>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Open Sans</vt:lpstr>
      <vt:lpstr>Segoe UI Semilight</vt:lpstr>
      <vt:lpstr>adform_ppt_template_2015</vt:lpstr>
      <vt:lpstr>dashboardify</vt:lpstr>
      <vt:lpstr>About us</vt:lpstr>
      <vt:lpstr>THE FELLOWSHIP OF THE CODE </vt:lpstr>
      <vt:lpstr>Working in a team</vt:lpstr>
      <vt:lpstr>Before</vt:lpstr>
      <vt:lpstr>Before</vt:lpstr>
      <vt:lpstr>Before</vt:lpstr>
      <vt:lpstr>Before</vt:lpstr>
      <vt:lpstr>aFTER</vt:lpstr>
      <vt:lpstr>aFTER</vt:lpstr>
      <vt:lpstr>aFTER</vt:lpstr>
      <vt:lpstr>aFTER</vt:lpstr>
      <vt:lpstr>the project</vt:lpstr>
      <vt:lpstr>IDEA</vt:lpstr>
      <vt:lpstr>Challenges</vt:lpstr>
      <vt:lpstr>Deciding stack</vt:lpstr>
      <vt:lpstr>Deciding stack</vt:lpstr>
      <vt:lpstr>tIMELINE</vt:lpstr>
      <vt:lpstr>PowerPoint Presentation</vt:lpstr>
      <vt:lpstr>aRCHITECTURE</vt:lpstr>
      <vt:lpstr>First attempt</vt:lpstr>
      <vt:lpstr>Final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improvements</vt:lpstr>
      <vt:lpstr>PowerPoint Presentation</vt:lpstr>
      <vt:lpstr>PowerPoint Presentation</vt:lpstr>
      <vt:lpstr>What we have learned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dashboardify</dc:title>
  <dc:creator>Žygimantas Žilevičius</dc:creator>
  <cp:lastModifiedBy>Martynas Kadiša</cp:lastModifiedBy>
  <cp:revision>19</cp:revision>
  <dcterms:created xsi:type="dcterms:W3CDTF">2016-10-20T08:50:40Z</dcterms:created>
  <dcterms:modified xsi:type="dcterms:W3CDTF">2016-10-23T17:40:56Z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